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80" r:id="rId3"/>
    <p:sldId id="282" r:id="rId4"/>
    <p:sldId id="281" r:id="rId5"/>
    <p:sldId id="274" r:id="rId6"/>
    <p:sldId id="257" r:id="rId7"/>
    <p:sldId id="258" r:id="rId8"/>
    <p:sldId id="259" r:id="rId9"/>
    <p:sldId id="279" r:id="rId10"/>
    <p:sldId id="260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03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52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1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58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50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6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82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0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6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79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7D8C6-00E4-40B1-AC0E-39C80F34CB50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4A536B8-E010-4FA0-B2B0-FD2A3B4B9EC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9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5990-6CD6-40EE-B728-1BD0DC5FC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4400" dirty="0">
                <a:cs typeface="2  Titr" panose="00000700000000000000" pitchFamily="2" charset="-78"/>
              </a:rPr>
              <a:t>عملکرد "کمیته رسانه" </a:t>
            </a:r>
            <a:br>
              <a:rPr lang="fa-IR" sz="4400" dirty="0">
                <a:cs typeface="2  Titr" panose="00000700000000000000" pitchFamily="2" charset="-78"/>
              </a:rPr>
            </a:br>
            <a:r>
              <a:rPr lang="fa-IR" sz="4400" dirty="0">
                <a:cs typeface="2  Titr" panose="00000700000000000000" pitchFamily="2" charset="-78"/>
              </a:rPr>
              <a:t>در قرارگاه جوانی جمعیت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064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7990F-DFFC-4976-BECF-B235058A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2400" b="1" dirty="0">
                <a:solidFill>
                  <a:srgbClr val="000000"/>
                </a:solidFill>
                <a:effectLst/>
                <a:latin typeface="var(--isipoFont)"/>
                <a:ea typeface="Times New Roman" panose="02020603050405020304" pitchFamily="18" charset="0"/>
                <a:cs typeface="2  Titr" panose="00000700000000000000" pitchFamily="2" charset="-78"/>
              </a:rPr>
              <a:t>تقدیر دادا و کاکا از مادرانی که در بیمارستان شریعتی صاحب فرزند شدند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</a:br>
            <a:endParaRPr lang="en-US" sz="4000" dirty="0">
              <a:cs typeface="2 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43034-0E2F-4D0D-9606-E052A141F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just" rtl="1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DC103-461C-4CBF-9B7F-9E0F38FC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8" y="3397914"/>
            <a:ext cx="3227596" cy="181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9EFAE-5766-4A29-86C3-11AFD60E9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411" y="3107060"/>
            <a:ext cx="3235263" cy="1819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BA8F5-4390-4A3C-892D-04B5CFAA7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39" y="1853754"/>
            <a:ext cx="3785894" cy="212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68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6935-C162-4D7D-8E8D-B5E801188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1" dirty="0">
                <a:effectLst/>
                <a:latin typeface="IranNastaliq" panose="02020505000000020003" pitchFamily="18" charset="0"/>
                <a:ea typeface="Calibri" panose="020F0502020204030204" pitchFamily="34" charset="0"/>
                <a:cs typeface="2  Titr" panose="00000700000000000000" pitchFamily="2" charset="-78"/>
              </a:rPr>
              <a:t>اجرای جشن سلامت در </a:t>
            </a:r>
            <a:r>
              <a:rPr lang="fa-IR" sz="2400" b="1">
                <a:effectLst/>
                <a:latin typeface="IranNastaliq" panose="02020505000000020003" pitchFamily="18" charset="0"/>
                <a:ea typeface="Calibri" panose="020F0502020204030204" pitchFamily="34" charset="0"/>
                <a:cs typeface="2  Titr" panose="00000700000000000000" pitchFamily="2" charset="-78"/>
              </a:rPr>
              <a:t>راستای جوانی جمعیت </a:t>
            </a:r>
            <a:r>
              <a:rPr lang="fa-IR" sz="2400" b="1" dirty="0">
                <a:effectLst/>
                <a:latin typeface="IranNastaliq" panose="02020505000000020003" pitchFamily="18" charset="0"/>
                <a:ea typeface="Calibri" panose="020F0502020204030204" pitchFamily="34" charset="0"/>
                <a:cs typeface="2  Titr" panose="00000700000000000000" pitchFamily="2" charset="-78"/>
              </a:rPr>
              <a:t>دبستان </a:t>
            </a:r>
            <a:r>
              <a:rPr lang="fa-IR" sz="2400" b="1" dirty="0" err="1">
                <a:effectLst/>
                <a:latin typeface="IranNastaliq" panose="02020505000000020003" pitchFamily="18" charset="0"/>
                <a:ea typeface="Calibri" panose="020F0502020204030204" pitchFamily="34" charset="0"/>
                <a:cs typeface="2  Titr" panose="00000700000000000000" pitchFamily="2" charset="-78"/>
              </a:rPr>
              <a:t>پسرانه</a:t>
            </a:r>
            <a:r>
              <a:rPr lang="fa-IR" sz="2400" b="1" dirty="0">
                <a:effectLst/>
                <a:latin typeface="IranNastaliq" panose="02020505000000020003" pitchFamily="18" charset="0"/>
                <a:ea typeface="Calibri" panose="020F0502020204030204" pitchFamily="34" charset="0"/>
                <a:cs typeface="2  Titr" panose="00000700000000000000" pitchFamily="2" charset="-78"/>
              </a:rPr>
              <a:t> دانشگاه</a:t>
            </a:r>
            <a:endParaRPr lang="en-US" sz="4000" dirty="0">
              <a:cs typeface="2 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D60A92-2C5F-45A7-B2C7-F87866A4F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6411" y="1961322"/>
            <a:ext cx="5003777" cy="332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9773D-701B-439A-93CD-94AD08A0A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59" y="1811291"/>
            <a:ext cx="5562557" cy="370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887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D13C-380D-4F1B-8AB7-2F9E2B73D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کلنگ زنی پارک دادا و کاکا با حضور رئیس دانشگاه، شهردار بندرعباس، </a:t>
            </a:r>
            <a:r>
              <a:rPr lang="ar-SA" sz="1800" b="1" dirty="0">
                <a:solidFill>
                  <a:srgbClr val="000000"/>
                </a:solidFill>
                <a:effectLst/>
                <a:latin typeface="vazir"/>
                <a:ea typeface="Calibri" panose="020F0502020204030204" pitchFamily="34" charset="0"/>
                <a:cs typeface="B Nazanin" panose="00000400000000000000" pitchFamily="2" charset="-78"/>
              </a:rPr>
              <a:t>اعضای شورای شهر، معاون درمان دانشگاه و جمعی دیگر از مسئولان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B4332B-1F0B-4163-9330-2E24E9477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65" y="1853754"/>
            <a:ext cx="5486400" cy="364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CB839-47C7-45AE-A139-985B0158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638" y="1853753"/>
            <a:ext cx="5281589" cy="352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293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2899-60A7-4893-B98C-2AB61A1F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گفت و گو با مادرانی که صاحب فرزند شده </a:t>
            </a:r>
            <a:r>
              <a:rPr lang="fa-I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اند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در بیمارستان زنان و زایمان دکتر علی شریعتی و انتشار در فضای مجازی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2F0840-59F3-4C47-9AA4-F280E2C0033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093759" y="1853754"/>
            <a:ext cx="2447806" cy="4056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FDC6A-BEA4-4DBF-8A8D-3CA071E83E2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 b="11690"/>
          <a:stretch/>
        </p:blipFill>
        <p:spPr bwMode="auto">
          <a:xfrm>
            <a:off x="1137146" y="1770929"/>
            <a:ext cx="2447806" cy="4056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8877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C475-BC5B-46FD-96B9-310A1627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مصاحبه با خانواده با شکوه کارکنان و انتشار در فضای مجازی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83EBB2-4F3F-4BC6-91C3-1D327F1C37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10124"/>
          <a:stretch/>
        </p:blipFill>
        <p:spPr bwMode="auto">
          <a:xfrm>
            <a:off x="1796907" y="1853753"/>
            <a:ext cx="2629319" cy="4242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0D822-A9DD-4D69-BCD5-E1EBC29391A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17169"/>
          <a:stretch/>
        </p:blipFill>
        <p:spPr bwMode="auto">
          <a:xfrm>
            <a:off x="7099863" y="1853752"/>
            <a:ext cx="2773006" cy="4242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8970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0067-5AC3-4695-817C-A5D9CBB7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راه اندازی </a:t>
            </a:r>
            <a:r>
              <a:rPr lang="fa-I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آتلیه</a:t>
            </a:r>
            <a:r>
              <a:rPr lang="fa-I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عکس ویژه خانواده با شکوه کارکنان و انتشار در فضای مجازی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BA870-AD73-4726-978E-23FF7B65A9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39" y="1853754"/>
            <a:ext cx="5989982" cy="373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582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7B94-517E-49C0-827E-13761451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درج شعار</a:t>
            </a:r>
            <a:r>
              <a:rPr lang="fa-I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، پوستر</a:t>
            </a:r>
            <a:r>
              <a:rPr lang="ar-SA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و پیام های </a:t>
            </a:r>
            <a:r>
              <a:rPr lang="fa-I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جوانی </a:t>
            </a:r>
            <a:r>
              <a:rPr lang="ar-SA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جمعیت</a:t>
            </a:r>
            <a:r>
              <a:rPr lang="fa-I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در صفحه اول اتوماسیون اداری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8744F1-ABB8-4F4F-A181-4B8E311657C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47" y="2393053"/>
            <a:ext cx="6278670" cy="323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5612B-59CD-4A03-B8D3-40496702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4" y="1805095"/>
            <a:ext cx="2863423" cy="382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89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A0D5-2423-45D9-A333-153EA343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702365"/>
            <a:ext cx="10365741" cy="1151389"/>
          </a:xfrm>
        </p:spPr>
        <p:txBody>
          <a:bodyPr>
            <a:normAutofit/>
          </a:bodyPr>
          <a:lstStyle/>
          <a:p>
            <a:pPr algn="ctr"/>
            <a:r>
              <a:rPr lang="ar-SA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درج </a:t>
            </a:r>
            <a:r>
              <a:rPr lang="fa-IR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برنامه قانون حمایت از خانواده و جوانی </a:t>
            </a:r>
            <a:r>
              <a:rPr lang="ar-SA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جمعیت</a:t>
            </a:r>
            <a:r>
              <a:rPr lang="fa-IR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در صفحه اول اتوماسیون اداری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D3F1FD-2F9E-43AF-82EA-BF29B9849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2" y="1828950"/>
            <a:ext cx="4863548" cy="233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759E3-7D67-42F5-A22E-5472579A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1" y="1828950"/>
            <a:ext cx="4650311" cy="210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2CC6C-BFDE-44AA-9E34-CFDC13783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2" y="3729696"/>
            <a:ext cx="3897045" cy="219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20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37FC5-66F3-401B-9A4A-0E2FF72D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2  Titr" panose="00000700000000000000" pitchFamily="2" charset="-78"/>
              </a:rPr>
              <a:t>درج پوستر ایران جوان بمان </a:t>
            </a:r>
            <a:r>
              <a:rPr lang="ar-SA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2  Titr" panose="00000700000000000000" pitchFamily="2" charset="-78"/>
              </a:rPr>
              <a:t>در صفحه اول </a:t>
            </a:r>
            <a:r>
              <a:rPr lang="fa-IR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2  Titr" panose="00000700000000000000" pitchFamily="2" charset="-78"/>
              </a:rPr>
              <a:t>سایت دانشگاه</a:t>
            </a:r>
            <a:endParaRPr lang="en-US" sz="2800" dirty="0">
              <a:cs typeface="2 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1D970F-F1EA-4236-B997-E5FCAED16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52" y="2166337"/>
            <a:ext cx="8252791" cy="290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25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C811-363A-4B36-99A9-937A7F85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algn="ctr" rtl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اختصاص یک </a:t>
            </a:r>
            <a:r>
              <a:rPr lang="fa-IR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آیتم</a:t>
            </a:r>
            <a:r>
              <a:rPr lang="fa-I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 آموزشی در بحث جوانی جمعیت در صفحه اصلی سایت دانشگاه علوم پزشکی</a:t>
            </a:r>
            <a:b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sz="3600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DE43BA-7565-4316-BB7F-12A8B203E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2" y="2584174"/>
            <a:ext cx="4948931" cy="210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6779-012B-46FD-BDB7-7F1A1A337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3" y="3454099"/>
            <a:ext cx="5573814" cy="252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25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61E5-A32A-4F8C-8D67-25868AFA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2  Titr" panose="00000700000000000000" pitchFamily="2" charset="-78"/>
              </a:rPr>
              <a:t>برگزاری نشست های تخصصی در راستای حمایت طلبی</a:t>
            </a:r>
            <a:endParaRPr lang="en-US" dirty="0">
              <a:cs typeface="2 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57013-D93B-4EDC-8A1C-4D8CD398E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2782605"/>
          </a:xfrm>
        </p:spPr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نشست تخصصی با خانم دکتر درویشی، مدیر کل امور بانوان و خانواده استانداری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نشست تخصصی و هم اندیشی با اصحاب رسانه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نشست تخصصی با شهردار شهر بندرعباس در خصوص حمایت سازمان ها در راستای </a:t>
            </a:r>
            <a:r>
              <a:rPr lang="fa-IR" dirty="0" err="1">
                <a:cs typeface="B Nazanin" panose="00000400000000000000" pitchFamily="2" charset="-78"/>
              </a:rPr>
              <a:t>فرزندآوری</a:t>
            </a:r>
            <a:r>
              <a:rPr lang="fa-IR" dirty="0">
                <a:cs typeface="B Nazanin" panose="00000400000000000000" pitchFamily="2" charset="-78"/>
              </a:rPr>
              <a:t> و جوانی جمعیت</a:t>
            </a:r>
          </a:p>
        </p:txBody>
      </p:sp>
    </p:spTree>
    <p:extLst>
      <p:ext uri="{BB962C8B-B14F-4D97-AF65-F5344CB8AC3E}">
        <p14:creationId xmlns:p14="http://schemas.microsoft.com/office/powerpoint/2010/main" val="1306187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005D-C1E4-482A-BC83-E09FA4AE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algn="ctr" rtl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اطلاع رسانی و آموزش عمومی از طریق </a:t>
            </a:r>
            <a:r>
              <a:rPr lang="fa-I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بیلبورد</a:t>
            </a:r>
            <a:r>
              <a:rPr lang="fa-I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، </a:t>
            </a:r>
            <a:r>
              <a:rPr lang="fa-IR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بنر</a:t>
            </a:r>
            <a:r>
              <a:rPr lang="fa-IR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 و پوستر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31B3E6-6858-4B05-9011-805D45540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7" y="2357437"/>
            <a:ext cx="4677449" cy="311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828A8-4BCF-4297-8587-3B3A566E7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95" y="2007703"/>
            <a:ext cx="4979505" cy="331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459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A7BEC-74FD-4CEF-81FC-6DC10C45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اطلاع رسانی و آموزش عمومی از طریق سایت دانشگاه و فضای مجازی</a:t>
            </a:r>
            <a:b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sz="2000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133D19-4B45-4501-8EFE-C10D41C5D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51" y="2054518"/>
            <a:ext cx="5680049" cy="30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B753D-96A6-4EFB-BC4E-B01E96E8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5" y="2120347"/>
            <a:ext cx="4711149" cy="314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34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1AB9-49EC-4230-B758-6A533A9F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dirty="0" err="1">
                <a:cs typeface="Titr" panose="00000700000000000000" pitchFamily="2" charset="-78"/>
              </a:rPr>
              <a:t>بارگذاری</a:t>
            </a:r>
            <a:r>
              <a:rPr lang="fa-IR" sz="2800" dirty="0">
                <a:cs typeface="Titr" panose="00000700000000000000" pitchFamily="2" charset="-78"/>
              </a:rPr>
              <a:t> نشریه جوانی جمعیت در سایت دانشگاه</a:t>
            </a:r>
            <a:endParaRPr lang="en-US" sz="2800" dirty="0">
              <a:cs typeface="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A2D5FB-5110-4407-AE9B-85D6F7917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91" y="2016125"/>
            <a:ext cx="6608343" cy="34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257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0BCFC-0146-4AF6-9A6C-BE389C40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1800" b="1" dirty="0"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شرکت کارشناسان و پزشکان در برنامه های صدا و سیما</a:t>
            </a:r>
            <a:br>
              <a:rPr lang="fa-IR" sz="1800" b="1" dirty="0"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C16607-5276-4E82-AAD9-62C6ED1E0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7" y="1931489"/>
            <a:ext cx="4949469" cy="295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6CA837-2914-4637-B770-CC3A5A63C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65" y="1853754"/>
            <a:ext cx="3955556" cy="33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9663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DDA2-A0A3-478B-8B62-CE750D9D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dirty="0">
                <a:cs typeface="2  Titr" panose="00000700000000000000" pitchFamily="2" charset="-78"/>
              </a:rPr>
              <a:t>برگزاری </a:t>
            </a:r>
            <a:r>
              <a:rPr lang="fa-IR" sz="2000" dirty="0" err="1">
                <a:cs typeface="2  Titr" panose="00000700000000000000" pitchFamily="2" charset="-78"/>
              </a:rPr>
              <a:t>کمپین</a:t>
            </a:r>
            <a:r>
              <a:rPr lang="fa-IR" sz="2000" dirty="0">
                <a:cs typeface="2  Titr" panose="00000700000000000000" pitchFamily="2" charset="-78"/>
              </a:rPr>
              <a:t> ها</a:t>
            </a:r>
            <a:endParaRPr lang="en-US" sz="2000" dirty="0">
              <a:cs typeface="2 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7048C-9272-4CB5-B857-FBC6B8AEB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35" y="1853753"/>
            <a:ext cx="1722781" cy="382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6670DF-F492-4F4F-92FB-663D942C4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54" y="1853754"/>
            <a:ext cx="1722781" cy="382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733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9B0F-DB5A-4C9A-AAB4-57495940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dirty="0">
                <a:cs typeface="2  Titr" panose="00000700000000000000" pitchFamily="2" charset="-78"/>
              </a:rPr>
              <a:t>انتشار اخبار و آموزش در رابطه با جوانی جمعیت در نشریات</a:t>
            </a:r>
            <a:endParaRPr lang="en-US" sz="2800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D8FEF6-F6E4-43F0-98C5-5154FFBEB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77" y="1963117"/>
            <a:ext cx="4600415" cy="34496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3C76C-7AB0-49E2-99EE-0395D4FAD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85" y="2118797"/>
            <a:ext cx="3393385" cy="38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5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A17FA-0582-416B-AA09-053A8E5AE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6488" y="2389002"/>
            <a:ext cx="4055164" cy="30407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5DD74-8270-4677-A518-EE37A41F4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61" y="1881809"/>
            <a:ext cx="3041373" cy="405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0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E74766-6674-4E95-9629-31B395482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5080" y="765612"/>
            <a:ext cx="4043463" cy="6219745"/>
          </a:xfrm>
        </p:spPr>
      </p:pic>
    </p:spTree>
    <p:extLst>
      <p:ext uri="{BB962C8B-B14F-4D97-AF65-F5344CB8AC3E}">
        <p14:creationId xmlns:p14="http://schemas.microsoft.com/office/powerpoint/2010/main" val="2432085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1DF89D-56FE-42E3-91DB-7FE88178B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18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30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A211-32C7-4222-B1CB-B4AA1957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sz="3200" b="1" dirty="0">
                <a:solidFill>
                  <a:srgbClr val="000000"/>
                </a:solidFill>
                <a:effectLst/>
                <a:latin typeface="vazir"/>
                <a:ea typeface="Times New Roman" panose="02020603050405020304" pitchFamily="18" charset="0"/>
                <a:cs typeface="2  Titr" panose="00000700000000000000" pitchFamily="2" charset="-78"/>
              </a:rPr>
              <a:t>دیدار رییس دانشگاه علوم پزشکی هرمزگان با امام جمعه شهرستان میناب</a:t>
            </a:r>
            <a:br>
              <a:rPr lang="en-US" sz="3200" b="1" dirty="0">
                <a:solidFill>
                  <a:srgbClr val="000000"/>
                </a:solidFill>
                <a:effectLst/>
                <a:latin typeface="vazir"/>
                <a:ea typeface="Times New Roman" panose="02020603050405020304" pitchFamily="18" charset="0"/>
                <a:cs typeface="2  Titr" panose="00000700000000000000" pitchFamily="2" charset="-78"/>
              </a:rPr>
            </a:br>
            <a:r>
              <a:rPr lang="fa-IR" sz="3200" b="1" dirty="0">
                <a:solidFill>
                  <a:srgbClr val="000000"/>
                </a:solidFill>
                <a:effectLst/>
                <a:latin typeface="vazir"/>
                <a:ea typeface="Times New Roman" panose="02020603050405020304" pitchFamily="18" charset="0"/>
                <a:cs typeface="2  Titr" panose="00000700000000000000" pitchFamily="2" charset="-78"/>
              </a:rPr>
              <a:t>به مناسبت هفته ملی جمعیت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dirty="0">
              <a:cs typeface="2 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4DA52D-F808-4698-80EA-F9B1F4883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54" y="1926206"/>
            <a:ext cx="4590686" cy="3005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77A57-3D4F-4B5F-B49E-1E98A2C96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24" y="1723752"/>
            <a:ext cx="5527967" cy="36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D60A-5A31-4146-975B-1A941D61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حضور رئیس محترم دانشگاه در نماز جمعه شهرستان </a:t>
            </a:r>
            <a:r>
              <a:rPr lang="fa-IR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میناب</a:t>
            </a:r>
            <a:br>
              <a:rPr lang="fa-I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r>
              <a:rPr lang="fa-I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به مناسبت هفته ملی جمعیت</a:t>
            </a:r>
            <a:endParaRPr lang="en-US" dirty="0">
              <a:cs typeface="2 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7A8D20-3E8A-44C8-BB1B-0B312A18D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545" y="1986465"/>
            <a:ext cx="4529721" cy="3017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8FCEF0-72C7-40EC-8BB8-24137833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085" y="1986465"/>
            <a:ext cx="4865030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6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0CB2-3202-47EC-BDF1-63AE709C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dirty="0">
                <a:cs typeface="2  Titr" panose="00000700000000000000" pitchFamily="2" charset="-78"/>
              </a:rPr>
              <a:t>مکاتبات هماهنگی درون بخشی و برون بخشی</a:t>
            </a:r>
            <a:endParaRPr lang="en-US" sz="3200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A57C62-A557-4B42-9298-866F95E1E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54" y="2408755"/>
            <a:ext cx="4994543" cy="281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56F83-925C-484B-BC24-78079D8E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3" y="2408755"/>
            <a:ext cx="4994542" cy="278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40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531F-F8A3-41AA-AFB3-B86F07AD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br>
              <a:rPr lang="fa-IR" sz="2400" dirty="0">
                <a:cs typeface="2  Titr" panose="00000700000000000000" pitchFamily="2" charset="-78"/>
              </a:rPr>
            </a:br>
            <a:r>
              <a:rPr lang="fa-I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رونمایی</a:t>
            </a: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 از</a:t>
            </a:r>
            <a:r>
              <a:rPr lang="ar-S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 عروسک</a:t>
            </a: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 های</a:t>
            </a:r>
            <a:r>
              <a:rPr lang="ar-S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 دادا و کاکا به عنوان نماد</a:t>
            </a: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 فرهنگی</a:t>
            </a:r>
            <a:r>
              <a:rPr lang="ar-S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 panose="00000700000000000000" pitchFamily="2" charset="-78"/>
              </a:rPr>
              <a:t> جوانی و جمعیت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r>
              <a:rPr lang="fa-IR" sz="2400" dirty="0">
                <a:cs typeface="2  Titr" panose="00000700000000000000" pitchFamily="2" charset="-78"/>
              </a:rPr>
              <a:t> </a:t>
            </a:r>
            <a:endParaRPr lang="en-US" sz="2400" dirty="0">
              <a:cs typeface="2 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67891-5439-4297-A324-32623321F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875BE-9D8E-4A94-AEEC-907937C26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5" y="1936164"/>
            <a:ext cx="5820161" cy="360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79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DF7B-580D-4421-B6A2-647CA384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algn="ctr" rtl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برگزاری نمایشگاه عکس در سالن مدیریت تامین اجتماعی  </a:t>
            </a:r>
            <a:b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sz="4000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CCA3EE-E3C8-420D-910A-B1E7FAF09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61" y="1690688"/>
            <a:ext cx="4494662" cy="299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C3DA9-4DE5-4960-B568-353FD6304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78" y="3076367"/>
            <a:ext cx="4380363" cy="2920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85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36DC-06F4-4E31-9AA5-1B8C92AD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79" y="353945"/>
            <a:ext cx="9603275" cy="1049235"/>
          </a:xfrm>
        </p:spPr>
        <p:txBody>
          <a:bodyPr>
            <a:noAutofit/>
          </a:bodyPr>
          <a:lstStyle/>
          <a:p>
            <a:pPr algn="ctr" rtl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br>
              <a:rPr lang="fa-I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r>
              <a:rPr lang="fa-IR" sz="2000" b="1" dirty="0"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همکاری در برگزاری </a:t>
            </a:r>
            <a:r>
              <a:rPr lang="fa-IR" sz="2000" b="1" kern="100" dirty="0"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کارگاه خودآگاهی و همدلی در هفته ملی جمعیت</a:t>
            </a:r>
            <a:br>
              <a:rPr lang="fa-I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br>
              <a:rPr lang="fa-I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2  Titr" panose="000007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C7DF80-DD19-46B6-89AD-3633612D0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08" y="2146196"/>
            <a:ext cx="5301525" cy="2987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0B4F9-AED7-4CFD-B984-F30FEA358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68" y="2335871"/>
            <a:ext cx="5057676" cy="284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59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12233-AACF-4276-B927-1B740102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  <a:t>برگزاری نشست تخصصی رسانه و جوانی جمعیت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2  Titr" panose="00000700000000000000" pitchFamily="2" charset="-78"/>
              </a:rPr>
            </a:br>
            <a:endParaRPr lang="en-US" sz="4000" dirty="0">
              <a:cs typeface="2 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6C42D-E2E3-4481-9524-5EF21B7DF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9468" y="1690688"/>
            <a:ext cx="4759289" cy="317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CEF0B-47AA-4694-B32B-3C28505E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24" y="1662130"/>
            <a:ext cx="4961972" cy="330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01006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569</TotalTime>
  <Words>362</Words>
  <Application>Microsoft Office PowerPoint</Application>
  <PresentationFormat>Widescreen</PresentationFormat>
  <Paragraphs>28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Gill Sans MT</vt:lpstr>
      <vt:lpstr>IranNastaliq</vt:lpstr>
      <vt:lpstr>Times New Roman</vt:lpstr>
      <vt:lpstr>var(--isipoFont)</vt:lpstr>
      <vt:lpstr>vazir</vt:lpstr>
      <vt:lpstr>Gallery</vt:lpstr>
      <vt:lpstr>عملکرد "کمیته رسانه"  در قرارگاه جوانی جمعیت</vt:lpstr>
      <vt:lpstr>برگزاری نشست های تخصصی در راستای حمایت طلبی</vt:lpstr>
      <vt:lpstr>دیدار رییس دانشگاه علوم پزشکی هرمزگان با امام جمعه شهرستان میناب به مناسبت هفته ملی جمعیت </vt:lpstr>
      <vt:lpstr>حضور رئیس محترم دانشگاه در نماز جمعه شهرستان میناب به مناسبت هفته ملی جمعیت</vt:lpstr>
      <vt:lpstr>مکاتبات هماهنگی درون بخشی و برون بخشی</vt:lpstr>
      <vt:lpstr> رونمایی از عروسک های دادا و کاکا به عنوان نماد فرهنگی جوانی و جمعیت  </vt:lpstr>
      <vt:lpstr>برگزاری نمایشگاه عکس در سالن مدیریت تامین اجتماعی   </vt:lpstr>
      <vt:lpstr> همکاری در برگزاری کارگاه خودآگاهی و همدلی در هفته ملی جمعیت  </vt:lpstr>
      <vt:lpstr>برگزاری نشست تخصصی رسانه و جوانی جمعیت </vt:lpstr>
      <vt:lpstr>تقدیر دادا و کاکا از مادرانی که در بیمارستان شریعتی صاحب فرزند شدند </vt:lpstr>
      <vt:lpstr>اجرای جشن سلامت در راستای جوانی جمعیت دبستان پسرانه دانشگاه</vt:lpstr>
      <vt:lpstr>کلنگ زنی پارک دادا و کاکا با حضور رئیس دانشگاه، شهردار بندرعباس، اعضای شورای شهر، معاون درمان دانشگاه و جمعی دیگر از مسئولان </vt:lpstr>
      <vt:lpstr>گفت و گو با مادرانی که صاحب فرزند شده اند در بیمارستان زنان و زایمان دکتر علی شریعتی و انتشار در فضای مجازی </vt:lpstr>
      <vt:lpstr>مصاحبه با خانواده با شکوه کارکنان و انتشار در فضای مجازی </vt:lpstr>
      <vt:lpstr> راه اندازی آتلیه عکس ویژه خانواده با شکوه کارکنان و انتشار در فضای مجازی </vt:lpstr>
      <vt:lpstr>درج شعار، پوستر و پیام های جوانی جمعیت در صفحه اول اتوماسیون اداری </vt:lpstr>
      <vt:lpstr>درج برنامه قانون حمایت از خانواده و جوانی جمعیت در صفحه اول اتوماسیون اداری </vt:lpstr>
      <vt:lpstr>درج پوستر ایران جوان بمان در صفحه اول سایت دانشگاه</vt:lpstr>
      <vt:lpstr>اختصاص یک آیتم آموزشی در بحث جوانی جمعیت در صفحه اصلی سایت دانشگاه علوم پزشکی </vt:lpstr>
      <vt:lpstr>اطلاع رسانی و آموزش عمومی از طریق بیلبورد، بنر و پوستر  </vt:lpstr>
      <vt:lpstr>اطلاع رسانی و آموزش عمومی از طریق سایت دانشگاه و فضای مجازی </vt:lpstr>
      <vt:lpstr>بارگذاری نشریه جوانی جمعیت در سایت دانشگاه</vt:lpstr>
      <vt:lpstr>شرکت کارشناسان و پزشکان در برنامه های صدا و سیما </vt:lpstr>
      <vt:lpstr>برگزاری کمپین ها</vt:lpstr>
      <vt:lpstr>انتشار اخبار و آموزش در رابطه با جوانی جمعیت در نشریات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جوانی و جمعیت</dc:title>
  <dc:creator>سیده سمانه ارجمند</dc:creator>
  <cp:lastModifiedBy>سیده سمانه ارجمند</cp:lastModifiedBy>
  <cp:revision>44</cp:revision>
  <dcterms:created xsi:type="dcterms:W3CDTF">2025-02-01T10:30:13Z</dcterms:created>
  <dcterms:modified xsi:type="dcterms:W3CDTF">2025-02-08T07:31:11Z</dcterms:modified>
</cp:coreProperties>
</file>